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Overpass"/>
      <p:regular r:id="rId16"/>
    </p:embeddedFont>
    <p:embeddedFont>
      <p:font typeface="Overpass"/>
      <p:regular r:id="rId17"/>
    </p:embeddedFont>
    <p:embeddedFont>
      <p:font typeface="Overpass"/>
      <p:regular r:id="rId18"/>
    </p:embeddedFont>
    <p:embeddedFont>
      <p:font typeface="Overpass"/>
      <p:regular r:id="rId19"/>
    </p:embeddedFont>
    <p:embeddedFont>
      <p:font typeface="Overpass"/>
      <p:regular r:id="rId20"/>
    </p:embeddedFont>
    <p:embeddedFont>
      <p:font typeface="Overpass"/>
      <p:regular r:id="rId21"/>
    </p:embeddedFont>
    <p:embeddedFont>
      <p:font typeface="Overpass"/>
      <p:regular r:id="rId22"/>
    </p:embeddedFont>
    <p:embeddedFont>
      <p:font typeface="Overpas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IPL Player Analysis Using Python and MySQL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By P.Nikhilesh Reddy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1588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64807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74" y="3706058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36480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414361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Analyze and compare IPL players based on performance stats.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837724" y="503515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74" y="5093137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15559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Technologies Used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15559" y="553069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Python (Pandas, Matplotlib), MySQL, SQLAlchemy.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3787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Features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00863"/>
            <a:ext cx="6357818" cy="1197769"/>
          </a:xfrm>
          <a:prstGeom prst="roundRect">
            <a:avLst>
              <a:gd name="adj" fmla="val 839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5247799"/>
            <a:ext cx="48966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Load and clean player data from MySQL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434858" y="5000863"/>
            <a:ext cx="6357818" cy="1197769"/>
          </a:xfrm>
          <a:prstGeom prst="roundRect">
            <a:avLst>
              <a:gd name="adj" fmla="val 839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681793" y="5247799"/>
            <a:ext cx="58639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Filter players by role (Batsman, Bowler, All-rounder)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837724" y="6437948"/>
            <a:ext cx="6357818" cy="845820"/>
          </a:xfrm>
          <a:prstGeom prst="roundRect">
            <a:avLst>
              <a:gd name="adj" fmla="val 1188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84659" y="6684883"/>
            <a:ext cx="579727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Compare two players based on Runs or Wickets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434858" y="6437948"/>
            <a:ext cx="6357818" cy="845820"/>
          </a:xfrm>
          <a:prstGeom prst="roundRect">
            <a:avLst>
              <a:gd name="adj" fmla="val 1188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81793" y="6684883"/>
            <a:ext cx="408693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Visualize results using bar charts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0316" y="487323"/>
            <a:ext cx="4170402" cy="521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spc="-99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System Architecture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316" y="1363028"/>
            <a:ext cx="886182" cy="10634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2364" y="1540193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spc="-49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MySQL Database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16" y="2426494"/>
            <a:ext cx="886182" cy="10634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72364" y="2603659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spc="-49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SQLAlchemy Engine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16" y="3489960"/>
            <a:ext cx="886182" cy="10634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72364" y="3667125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spc="-49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Pandas DataFrame</a:t>
            </a:r>
            <a:endParaRPr lang="en-US" sz="16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16" y="4553426"/>
            <a:ext cx="886182" cy="106346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772364" y="4730591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spc="-49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User Input</a:t>
            </a:r>
            <a:endParaRPr lang="en-US" sz="16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16" y="5616892"/>
            <a:ext cx="886182" cy="106346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772364" y="5794058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spc="-49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Comparison Logic</a:t>
            </a:r>
            <a:endParaRPr lang="en-US" sz="160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16" y="6680359"/>
            <a:ext cx="886182" cy="106346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772364" y="6857524"/>
            <a:ext cx="2127885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spc="-49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Matplotlib Visualization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4525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CODE FLOW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228023"/>
            <a:ext cx="179427" cy="351949"/>
          </a:xfrm>
          <a:prstGeom prst="roundRect">
            <a:avLst>
              <a:gd name="adj" fmla="val 5603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76124" y="3228023"/>
            <a:ext cx="318623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Create MySQL connection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1196697" y="3819287"/>
            <a:ext cx="179427" cy="351949"/>
          </a:xfrm>
          <a:prstGeom prst="roundRect">
            <a:avLst>
              <a:gd name="adj" fmla="val 5603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735098" y="38192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Load &amp; clean data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1555790" y="4410551"/>
            <a:ext cx="179427" cy="351949"/>
          </a:xfrm>
          <a:prstGeom prst="roundRect">
            <a:avLst>
              <a:gd name="adj" fmla="val 5603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094190" y="4410551"/>
            <a:ext cx="42271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Get user input (Role, Players, Stat)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1914882" y="5001816"/>
            <a:ext cx="179427" cy="351949"/>
          </a:xfrm>
          <a:prstGeom prst="roundRect">
            <a:avLst>
              <a:gd name="adj" fmla="val 5603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453283" y="5001816"/>
            <a:ext cx="319825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Compare selected players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1555790" y="5593080"/>
            <a:ext cx="179427" cy="351949"/>
          </a:xfrm>
          <a:prstGeom prst="roundRect">
            <a:avLst>
              <a:gd name="adj" fmla="val 5603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094190" y="5593080"/>
            <a:ext cx="35865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Display output and plot chart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6881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SAMPLE OUTPUT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7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Console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Player comparison stats (Runs/Wickets)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417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762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Bar graph of performance comparison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8672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CHALLENGES FACED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71891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4374" y="377690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718917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Handling inconsistent player name casing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10178058" y="371891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78308" y="377690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955893" y="3718917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Duplicate player entries in the database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6324124" y="503515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24374" y="509313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101959" y="5035153"/>
            <a:ext cx="428494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User input validation and feedback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337447"/>
            <a:ext cx="68357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How we handled challenges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1196697" y="5484138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Removed duplicate records using drop_duplicates(subset=['Player_Name']).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196697" y="5950863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Validated user input for stats ('runs' or 'wickets') before processing.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196697" y="6417588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Displayed error messages and fallback logic when no players match criteria.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5400437"/>
            <a:ext cx="30480" cy="1483876"/>
          </a:xfrm>
          <a:prstGeom prst="rect">
            <a:avLst/>
          </a:prstGeom>
          <a:solidFill>
            <a:srgbClr val="F20374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                  Thank You</a:t>
            </a:r>
            <a:endParaRPr lang="en-US" sz="4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2025-04-19T06:12:01Z</dcterms:created>
  <dcterms:modified xsi:type="dcterms:W3CDTF">2025-04-19T06:12:01Z</dcterms:modified>
</cp:coreProperties>
</file>